
<file path=[Content_Types].xml><?xml version="1.0" encoding="utf-8"?>
<Types xmlns="http://schemas.openxmlformats.org/package/2006/content-types">
  <Default Extension="emf" ContentType="image/x-emf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  <p:sldMasterId id="2147484523" r:id="rId5"/>
  </p:sldMasterIdLst>
  <p:notesMasterIdLst>
    <p:notesMasterId r:id="rId11"/>
  </p:notesMasterIdLst>
  <p:handoutMasterIdLst>
    <p:handoutMasterId r:id="rId12"/>
  </p:handoutMasterIdLst>
  <p:sldIdLst>
    <p:sldId id="2076136988" r:id="rId6"/>
    <p:sldId id="2076137007" r:id="rId7"/>
    <p:sldId id="1561" r:id="rId8"/>
    <p:sldId id="1564" r:id="rId9"/>
    <p:sldId id="1538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9E7"/>
    <a:srgbClr val="1977D4"/>
    <a:srgbClr val="ADD8E6"/>
    <a:srgbClr val="FFB900"/>
    <a:srgbClr val="1E1E1E"/>
    <a:srgbClr val="00BCF2"/>
    <a:srgbClr val="0078D7"/>
    <a:srgbClr val="353535"/>
    <a:srgbClr val="525252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812"/>
  </p:normalViewPr>
  <p:slideViewPr>
    <p:cSldViewPr snapToGrid="0">
      <p:cViewPr varScale="1">
        <p:scale>
          <a:sx n="143" d="100"/>
          <a:sy n="143" d="100"/>
        </p:scale>
        <p:origin x="1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1/9/24 3:34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1/9/24 3:34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1/9/24 3:34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8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1/9/24 3:34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6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1/9/24 3:34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1/9/24 3:34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39317" y="1788564"/>
            <a:ext cx="3836895" cy="34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514EA320-09C9-7146-B7EB-DCF119FD7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6612" y="1160413"/>
            <a:ext cx="4843369" cy="46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119E6-CBC9-3742-94F9-783A98F4AA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 descr="A picture containing building, table, large, sitting&#10;&#10;Description automatically generated">
            <a:extLst>
              <a:ext uri="{FF2B5EF4-FFF2-40B4-BE49-F238E27FC236}">
                <a16:creationId xmlns:a16="http://schemas.microsoft.com/office/drawing/2014/main" id="{8BD888CC-2469-FF40-8C7A-936A08BBF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18237" y="0"/>
            <a:ext cx="9484100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788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7005FD-E540-3E4A-9371-20FD9282D9F3}"/>
              </a:ext>
            </a:extLst>
          </p:cNvPr>
          <p:cNvGrpSpPr/>
          <p:nvPr userDrawn="1"/>
        </p:nvGrpSpPr>
        <p:grpSpPr>
          <a:xfrm>
            <a:off x="274707" y="6364819"/>
            <a:ext cx="2288077" cy="369778"/>
            <a:chOff x="8703664" y="6310422"/>
            <a:chExt cx="2400365" cy="3771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12EB1B-8436-DA48-A33C-012BE9B41F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6891" y="6310422"/>
              <a:ext cx="377138" cy="37713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88F044-4A5E-8645-9438-15DC3D7043FC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TheCodeTraveler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502" r:id="rId3"/>
    <p:sldLayoutId id="2147484503" r:id="rId4"/>
    <p:sldLayoutId id="2147484504" r:id="rId5"/>
    <p:sldLayoutId id="2147484510" r:id="rId6"/>
    <p:sldLayoutId id="2147484513" r:id="rId7"/>
    <p:sldLayoutId id="2147484514" r:id="rId8"/>
    <p:sldLayoutId id="214748452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04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8" r:id="rId1"/>
    <p:sldLayoutId id="2147484515" r:id="rId2"/>
    <p:sldLayoutId id="2147484516" r:id="rId3"/>
    <p:sldLayoutId id="2147484517" r:id="rId4"/>
    <p:sldLayoutId id="2147484518" r:id="rId5"/>
    <p:sldLayoutId id="214748451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7333"/>
            <a:ext cx="6218237" cy="1181862"/>
          </a:xfrm>
        </p:spPr>
        <p:txBody>
          <a:bodyPr/>
          <a:lstStyle/>
          <a:p>
            <a:r>
              <a:rPr lang="en-US" dirty="0"/>
              <a:t>Gestures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913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1AF8-C3F4-5846-B0E4-BB36BDA9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UI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Gestures</a:t>
            </a:r>
            <a:endParaRPr lang="en-US"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B428615-6E92-6A96-CD60-9A918027DECD}"/>
              </a:ext>
            </a:extLst>
          </p:cNvPr>
          <p:cNvSpPr txBox="1">
            <a:spLocks/>
          </p:cNvSpPr>
          <p:nvPr/>
        </p:nvSpPr>
        <p:spPr>
          <a:xfrm>
            <a:off x="274639" y="1828799"/>
            <a:ext cx="7687332" cy="3822585"/>
          </a:xfrm>
          <a:prstGeom prst="rect">
            <a:avLst/>
          </a:prstGeom>
        </p:spPr>
        <p:txBody>
          <a:bodyPr vert="horz" wrap="square" lIns="146304" tIns="91440" rIns="146304" bIns="91440" numCol="1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Tap Gesture</a:t>
            </a:r>
          </a:p>
          <a:p>
            <a:r>
              <a:rPr lang="en-US" sz="2800" dirty="0"/>
              <a:t>Pan Gesture</a:t>
            </a:r>
          </a:p>
          <a:p>
            <a:r>
              <a:rPr lang="en-US" sz="2800" dirty="0"/>
              <a:t>Pinch Gesture</a:t>
            </a:r>
          </a:p>
          <a:p>
            <a:r>
              <a:rPr lang="en-US" sz="2800" dirty="0"/>
              <a:t>Swipe Gesture</a:t>
            </a:r>
          </a:p>
          <a:p>
            <a:r>
              <a:rPr lang="en-US" sz="2800" dirty="0"/>
              <a:t>Drag Gesture</a:t>
            </a:r>
          </a:p>
          <a:p>
            <a:r>
              <a:rPr lang="en-US" sz="2800" dirty="0"/>
              <a:t>Pointer Gesture</a:t>
            </a:r>
          </a:p>
          <a:p>
            <a:pPr lvl="1"/>
            <a:r>
              <a:rPr lang="en-US" sz="2400" dirty="0"/>
              <a:t>Desktop Only</a:t>
            </a:r>
          </a:p>
          <a:p>
            <a:endParaRPr lang="en-US" sz="280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2216786-ECB3-EE0B-133F-158E1762D66C}"/>
              </a:ext>
            </a:extLst>
          </p:cNvPr>
          <p:cNvSpPr/>
          <p:nvPr/>
        </p:nvSpPr>
        <p:spPr bwMode="auto">
          <a:xfrm>
            <a:off x="2212402" y="811809"/>
            <a:ext cx="356839" cy="338997"/>
          </a:xfrm>
          <a:custGeom>
            <a:avLst/>
            <a:gdLst>
              <a:gd name="connsiteX0" fmla="*/ 0 w 356839"/>
              <a:gd name="connsiteY0" fmla="*/ 338997 h 338997"/>
              <a:gd name="connsiteX1" fmla="*/ 0 w 356839"/>
              <a:gd name="connsiteY1" fmla="*/ 338997 h 338997"/>
              <a:gd name="connsiteX2" fmla="*/ 356839 w 356839"/>
              <a:gd name="connsiteY2" fmla="*/ 0 h 33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839" h="338997">
                <a:moveTo>
                  <a:pt x="0" y="338997"/>
                </a:moveTo>
                <a:lnTo>
                  <a:pt x="0" y="338997"/>
                </a:lnTo>
                <a:lnTo>
                  <a:pt x="356839" y="0"/>
                </a:ln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947173-F415-3A5B-2EE2-33E7F82E5156}"/>
              </a:ext>
            </a:extLst>
          </p:cNvPr>
          <p:cNvSpPr txBox="1"/>
          <p:nvPr/>
        </p:nvSpPr>
        <p:spPr>
          <a:xfrm>
            <a:off x="7453793" y="5543074"/>
            <a:ext cx="2834436" cy="44089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YouTube: @dotnet</a:t>
            </a:r>
          </a:p>
        </p:txBody>
      </p:sp>
      <p:pic>
        <p:nvPicPr>
          <p:cNvPr id="13" name="Untitled_EDFD6FD8-0BD0-466A-8FF9-44517A35B235.mp4">
            <a:hlinkClick r:id="" action="ppaction://media"/>
            <a:extLst>
              <a:ext uri="{FF2B5EF4-FFF2-40B4-BE49-F238E27FC236}">
                <a16:creationId xmlns:a16="http://schemas.microsoft.com/office/drawing/2014/main" id="{8F7EC3EE-C2F9-D384-1B91-0222408AB8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8237" y="1587753"/>
            <a:ext cx="5305548" cy="3912997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B051D5-9ED3-3A96-B985-CAE21B48AFBC}"/>
              </a:ext>
            </a:extLst>
          </p:cNvPr>
          <p:cNvSpPr txBox="1">
            <a:spLocks/>
          </p:cNvSpPr>
          <p:nvPr/>
        </p:nvSpPr>
        <p:spPr>
          <a:xfrm>
            <a:off x="5027345" y="953246"/>
            <a:ext cx="7687332" cy="572464"/>
          </a:xfrm>
          <a:prstGeom prst="rect">
            <a:avLst/>
          </a:prstGeom>
        </p:spPr>
        <p:txBody>
          <a:bodyPr vert="horz" wrap="square" lIns="146304" tIns="91440" rIns="146304" bIns="91440" numCol="1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Drag Gesture Example</a:t>
            </a:r>
          </a:p>
        </p:txBody>
      </p:sp>
    </p:spTree>
    <p:extLst>
      <p:ext uri="{BB962C8B-B14F-4D97-AF65-F5344CB8AC3E}">
        <p14:creationId xmlns:p14="http://schemas.microsoft.com/office/powerpoint/2010/main" val="45000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88F876-B6C5-4C67-9930-BCBACEE4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3" y="1363662"/>
            <a:ext cx="2619851" cy="5239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mobile app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D524-D5E7-4341-813E-A18940399F44}"/>
              </a:ext>
            </a:extLst>
          </p:cNvPr>
          <p:cNvSpPr txBox="1"/>
          <p:nvPr/>
        </p:nvSpPr>
        <p:spPr>
          <a:xfrm>
            <a:off x="754219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7/8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5C043-F709-4D3E-B7CB-8467527DA9EE}"/>
              </a:ext>
            </a:extLst>
          </p:cNvPr>
          <p:cNvSpPr txBox="1"/>
          <p:nvPr/>
        </p:nvSpPr>
        <p:spPr>
          <a:xfrm>
            <a:off x="3656840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961FB-CD45-4801-9A49-4E5BD597DEC9}"/>
              </a:ext>
            </a:extLst>
          </p:cNvPr>
          <p:cNvSpPr txBox="1"/>
          <p:nvPr/>
        </p:nvSpPr>
        <p:spPr>
          <a:xfrm>
            <a:off x="9353288" y="3106102"/>
            <a:ext cx="289796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screenshots can be placed behind these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pngs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0E5A3-3B8B-4298-9421-A617B2C3E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2" t="9623" r="4421" b="7031"/>
          <a:stretch/>
        </p:blipFill>
        <p:spPr>
          <a:xfrm>
            <a:off x="5227637" y="1201864"/>
            <a:ext cx="4910073" cy="566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B0C420-9ECE-4247-9660-6F16BA19EB0C}"/>
              </a:ext>
            </a:extLst>
          </p:cNvPr>
          <p:cNvSpPr txBox="1"/>
          <p:nvPr/>
        </p:nvSpPr>
        <p:spPr>
          <a:xfrm>
            <a:off x="6523037" y="3111182"/>
            <a:ext cx="259179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Generic phone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BrandCentral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7526C-2800-20E6-604D-6136BDFB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964" y="1268103"/>
            <a:ext cx="27686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EEDFC1-A6EE-4FBE-A258-8C1592853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(blank)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E1823-92EF-4897-B021-B426CE8CBCCA}"/>
              </a:ext>
            </a:extLst>
          </p:cNvPr>
          <p:cNvSpPr txBox="1"/>
          <p:nvPr/>
        </p:nvSpPr>
        <p:spPr>
          <a:xfrm>
            <a:off x="3932237" y="3344862"/>
            <a:ext cx="50292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Website screenshots can be placed behind this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5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4638" y="1828800"/>
            <a:ext cx="11887200" cy="2025170"/>
          </a:xfrm>
        </p:spPr>
        <p:txBody>
          <a:bodyPr/>
          <a:lstStyle/>
          <a:p>
            <a:r>
              <a:rPr lang="en-US"/>
              <a:t>Example of a bulleted slide with a subhead</a:t>
            </a:r>
          </a:p>
          <a:p>
            <a:pPr lvl="1"/>
            <a:r>
              <a:rPr lang="en-US"/>
              <a:t>Set the slide title to “Sentence case”</a:t>
            </a:r>
          </a:p>
          <a:p>
            <a:pPr lvl="1"/>
            <a:r>
              <a:rPr lang="en-US"/>
              <a:t>Set subheads to “Sentence case”</a:t>
            </a:r>
          </a:p>
          <a:p>
            <a:pPr lvl="0"/>
            <a:r>
              <a:rPr lang="en-US"/>
              <a:t>Hyperlink style</a:t>
            </a:r>
          </a:p>
          <a:p>
            <a:pPr lvl="1"/>
            <a:r>
              <a:rPr lang="en-US">
                <a:hlinkClick r:id="rId3"/>
              </a:rPr>
              <a:t>www.microsoft.com</a:t>
            </a: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 layout with subtitle</a:t>
            </a:r>
            <a:br>
              <a:rPr lang="en-US"/>
            </a:br>
            <a:r>
              <a:rPr lang="en-US" sz="360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Subtitle is smaller in the same text block</a:t>
            </a:r>
            <a:endParaRPr lang="en-US" sz="400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11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1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documentManagement/types"/>
    <ds:schemaRef ds:uri="12239fb0-26c0-4a37-b790-6c81fba9d0fc"/>
    <ds:schemaRef ds:uri="16dc66bd-df5a-4495-a5c9-5e296f49988a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17AA3B-FC88-46DF-B5BA-DC6634CFCC94}">
  <ds:schemaRefs>
    <ds:schemaRef ds:uri="12239fb0-26c0-4a37-b790-6c81fba9d0fc"/>
    <ds:schemaRef ds:uri="16dc66bd-df5a-4495-a5c9-5e296f4998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16641</TotalTime>
  <Words>226</Words>
  <Application>Microsoft Macintosh PowerPoint</Application>
  <PresentationFormat>Custom</PresentationFormat>
  <Paragraphs>37</Paragraphs>
  <Slides>5</Slides>
  <Notes>4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Segoe UI</vt:lpstr>
      <vt:lpstr>Segoe UI Light</vt:lpstr>
      <vt:lpstr>Segoe UI Semilight</vt:lpstr>
      <vt:lpstr>Wingdings</vt:lpstr>
      <vt:lpstr>APEX Template 2017 </vt:lpstr>
      <vt:lpstr>1_APEX Template 2017 </vt:lpstr>
      <vt:lpstr>Gestures</vt:lpstr>
      <vt:lpstr>Creating UI Gestures</vt:lpstr>
      <vt:lpstr>Sample mobile app slide</vt:lpstr>
      <vt:lpstr>Sample website slide (blank)</vt:lpstr>
      <vt:lpstr>Bullet points layout with subtitle Subtitle is smaller in the same text block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Brandon Minnick</cp:lastModifiedBy>
  <cp:revision>240</cp:revision>
  <dcterms:created xsi:type="dcterms:W3CDTF">2017-10-31T19:47:21Z</dcterms:created>
  <dcterms:modified xsi:type="dcterms:W3CDTF">2024-01-09T23:35:11Z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